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主要对中国入境游的相关情况进行了说明介绍。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6752"/>
            <a:ext cx="11485848" cy="1496153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98817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foreigners are visiting our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Statistics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统计资料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us that China received more than 17 million international tourists in the first seven months of this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Chinese cities winning over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take a closer look at this rise in inbound tourism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top 5 cities with the biggest increase in flight bookings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2023 to 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89776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01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Zhangjiajie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296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89776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Urumqi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乌鲁木齐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89776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89776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89776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Chengdu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469276" y="3636315"/>
            <a:ext cx="9289032" cy="266429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93185" algn="l"/>
                <a:tab pos="6862445" algn="l"/>
                <a:tab pos="7377430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biggist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01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Zhangjiajie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Urumqi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93185" algn="l"/>
                <a:tab pos="809752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469276" y="1441239"/>
            <a:ext cx="9289032" cy="266429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29.jpg" descr="id:2147500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32601" y="1164905"/>
            <a:ext cx="8104175" cy="473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city had the biggest increase in both flight and hotel bookings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63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Zhangjiajie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Rongjiang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63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Urumqi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Harbin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top 5 cities with the biggest increase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flight bookings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2023 to 2024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01 Zhangjiajie 296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top 5 cities with the biggest increase in hotel bookings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2023 to 2024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02 Zhangjiajie 119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张家界的航班预订增长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位列第一；酒店预订增长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位列第二。故选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learn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South Korea has the most tourists visiting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has received the most foreign visitors recently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Shanghai is the most popular city among foreign visitors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Guangzhou is the hottest destination for visitors from Thailand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推理判断题。根据图示可知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来自日本、韩国、泰国等地的游客将上海当作旅游目的地人数占比最多；据此可以推断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上海是最受外国游客欢迎的城市。故选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topic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9595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 plans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Tourism increase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9595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 attractions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exchange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5782" y="882267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350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主旨大意题。综合全文可知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文章开篇指出越来越多外国人来中国旅游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接着通过列举航班预订量和酒店预订量增长幅度最大的城市数据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围绕中国入境旅游人数增长这一主题展开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所以主要话题是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旅游增长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251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2025-09-17T01:48:35Z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